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9" r:id="rId1"/>
  </p:sldMasterIdLst>
  <p:sldIdLst>
    <p:sldId id="256" r:id="rId2"/>
    <p:sldId id="257" r:id="rId3"/>
    <p:sldId id="264" r:id="rId4"/>
    <p:sldId id="265" r:id="rId5"/>
    <p:sldId id="263" r:id="rId6"/>
    <p:sldId id="266" r:id="rId7"/>
    <p:sldId id="261" r:id="rId8"/>
    <p:sldId id="259" r:id="rId9"/>
    <p:sldId id="260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" initials="D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90" d="100"/>
          <a:sy n="90" d="100"/>
        </p:scale>
        <p:origin x="-120" y="-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11887200" cy="87782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034554"/>
            <a:ext cx="10668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E17C7-B787-4E50-994D-5E804113A1E9}" type="datetime4">
              <a:rPr lang="en-US" smtClean="0"/>
              <a:pPr/>
              <a:t>2015年8月24日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17317" y="2048256"/>
            <a:ext cx="4569884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039112"/>
            <a:ext cx="6096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571488" y="1129553"/>
            <a:ext cx="5315712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118872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002306"/>
            <a:ext cx="10668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880262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058400" y="1129553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0058400" y="2629169"/>
            <a:ext cx="18288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50071" y="1129554"/>
            <a:ext cx="1219200" cy="5533278"/>
          </a:xfrm>
        </p:spPr>
        <p:txBody>
          <a:bodyPr vert="eaVert" lIns="274320" tIns="685800" bIns="68580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133" y="1734671"/>
            <a:ext cx="8568267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118872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943600"/>
            <a:ext cx="10668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36133" y="1129553"/>
            <a:ext cx="10651067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118872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5484607"/>
            <a:ext cx="10668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0FCF-2EA5-4FF5-AF14-1CA9C8854AAB}" type="datetime4">
              <a:rPr lang="en-US" smtClean="0"/>
              <a:pPr/>
              <a:t>2015年8月24日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133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3379" y="2595563"/>
            <a:ext cx="475488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4117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4117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63379" y="2017714"/>
            <a:ext cx="475488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63379" y="3065929"/>
            <a:ext cx="475488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94117" y="18826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6037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85299" y="2904565"/>
            <a:ext cx="451104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118872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379" y="2590801"/>
            <a:ext cx="475488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1269" y="2039111"/>
            <a:ext cx="475488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73459" y="188260"/>
            <a:ext cx="2844800" cy="365125"/>
          </a:xfrm>
        </p:spPr>
        <p:txBody>
          <a:bodyPr/>
          <a:lstStyle/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1123856"/>
            <a:ext cx="11885084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899" y="2595563"/>
            <a:ext cx="10147301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73459" y="1882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C473EFA-53B5-43A8-9F50-5C4025ECF69C}" type="datetimeFigureOut">
              <a:rPr lang="en-US" smtClean="0"/>
              <a:t>15/8/24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4117" y="18826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859" y="656907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167900C-7E2A-4851-8022-DBB3C16754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1" y="0"/>
            <a:ext cx="10665884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9201" y="6675120"/>
            <a:ext cx="10665884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931334"/>
            <a:ext cx="11887200" cy="1886007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/>
              <a:t>Kinect Wizard Game for Upper Limbs Rehabilitation</a:t>
            </a:r>
            <a:r>
              <a:rPr lang="en-US" sz="4400" b="1" dirty="0"/>
              <a:t/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Computer Game Engineering</a:t>
            </a:r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Xuzhe</a:t>
            </a:r>
            <a:r>
              <a:rPr lang="en-US" sz="3200" b="1" dirty="0" smtClean="0">
                <a:solidFill>
                  <a:schemeClr val="tx1"/>
                </a:solidFill>
              </a:rPr>
              <a:t> Li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99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857999"/>
          </a:xfrm>
        </p:spPr>
        <p:txBody>
          <a:bodyPr/>
          <a:lstStyle/>
          <a:p>
            <a:r>
              <a:rPr lang="en-US" dirty="0" smtClean="0"/>
              <a:t>                           </a:t>
            </a:r>
            <a:r>
              <a:rPr lang="en-US" sz="4400" b="1" dirty="0" smtClean="0"/>
              <a:t>Thank You!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4104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Introduction</a:t>
            </a:r>
            <a:endParaRPr 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000000"/>
                </a:solidFill>
              </a:rPr>
              <a:t>General areas about this project: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Gesture recognition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Rehabilitation games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0000"/>
                </a:solidFill>
              </a:rPr>
              <a:t>Aims and Objectives: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Building a recognition system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Building a rehab game prototype using the system in U3D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421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 smtClean="0"/>
              <a:t>Kinect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</a:rPr>
              <a:t>Microsoft Kinect sensor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3324225"/>
            <a:ext cx="4494742" cy="280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5" y="2139951"/>
            <a:ext cx="4755092" cy="451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09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/>
              <a:t>Background and related work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0000"/>
                </a:solidFill>
              </a:rPr>
              <a:t>Rule-based approach</a:t>
            </a:r>
          </a:p>
          <a:p>
            <a:r>
              <a:rPr lang="en-US" altLang="zh-CN" sz="2800" b="1" dirty="0">
                <a:solidFill>
                  <a:srgbClr val="000000"/>
                </a:solidFill>
              </a:rPr>
              <a:t>Template-matching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approach</a:t>
            </a:r>
          </a:p>
          <a:p>
            <a:r>
              <a:rPr lang="en-US" altLang="zh-CN" sz="2800" b="1" dirty="0">
                <a:solidFill>
                  <a:srgbClr val="000000"/>
                </a:solidFill>
              </a:rPr>
              <a:t>Hybrid approach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24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 smtClean="0"/>
              <a:t>$1 Recognizer</a:t>
            </a:r>
            <a:endParaRPr kumimoji="1"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65603"/>
          <a:stretch/>
        </p:blipFill>
        <p:spPr>
          <a:xfrm>
            <a:off x="116618" y="2076095"/>
            <a:ext cx="1281611" cy="19939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6524"/>
          <a:stretch/>
        </p:blipFill>
        <p:spPr>
          <a:xfrm>
            <a:off x="1349668" y="2076094"/>
            <a:ext cx="1247281" cy="1993934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590" y="2388522"/>
            <a:ext cx="4455303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右箭头 11"/>
          <p:cNvSpPr/>
          <p:nvPr/>
        </p:nvSpPr>
        <p:spPr>
          <a:xfrm>
            <a:off x="2866768" y="2965622"/>
            <a:ext cx="840259" cy="4942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右箭头 12"/>
          <p:cNvSpPr/>
          <p:nvPr/>
        </p:nvSpPr>
        <p:spPr>
          <a:xfrm>
            <a:off x="7483899" y="2991103"/>
            <a:ext cx="840259" cy="4942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右箭头 13"/>
          <p:cNvSpPr/>
          <p:nvPr/>
        </p:nvSpPr>
        <p:spPr>
          <a:xfrm rot="7736099">
            <a:off x="9683280" y="4987010"/>
            <a:ext cx="840259" cy="4942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右箭头 16"/>
          <p:cNvSpPr/>
          <p:nvPr/>
        </p:nvSpPr>
        <p:spPr>
          <a:xfrm rot="10800000">
            <a:off x="5622328" y="5328272"/>
            <a:ext cx="840259" cy="4942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/>
          <p:cNvSpPr txBox="1"/>
          <p:nvPr/>
        </p:nvSpPr>
        <p:spPr>
          <a:xfrm>
            <a:off x="3079095" y="5296912"/>
            <a:ext cx="2434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Recognition</a:t>
            </a:r>
            <a:endParaRPr 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402930" y="4117549"/>
            <a:ext cx="2010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resample</a:t>
            </a:r>
            <a:endParaRPr kumimoji="1"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797624" y="4202215"/>
            <a:ext cx="1580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rotate</a:t>
            </a:r>
            <a:endParaRPr kumimoji="1" lang="zh-CN" altLang="en-US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9505435" y="6072320"/>
            <a:ext cx="2109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t</a:t>
            </a:r>
            <a:r>
              <a:rPr kumimoji="1" lang="en-US" altLang="zh-CN" sz="2800" b="1" dirty="0" smtClean="0"/>
              <a:t>ranslate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438462" y="4202216"/>
            <a:ext cx="163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/>
              <a:t>scale</a:t>
            </a:r>
            <a:endParaRPr kumimoji="1" lang="zh-CN" altLang="en-US" sz="2800" b="1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/>
          <a:srcRect l="6563" t="-1" r="2327" b="8296"/>
          <a:stretch/>
        </p:blipFill>
        <p:spPr>
          <a:xfrm>
            <a:off x="561607" y="4712782"/>
            <a:ext cx="2508561" cy="14933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167" y="4190805"/>
            <a:ext cx="1476375" cy="21431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241778" y="6360831"/>
            <a:ext cx="227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correlation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16476" y="6363213"/>
            <a:ext cx="235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constraints</a:t>
            </a:r>
            <a:endParaRPr lang="en-US" sz="2800" b="1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153" y="2383464"/>
            <a:ext cx="1000125" cy="1600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319020">
            <a:off x="5719748" y="2364547"/>
            <a:ext cx="1000125" cy="1600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809" y="2630466"/>
            <a:ext cx="1771650" cy="13144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077095" y="2562589"/>
            <a:ext cx="1581150" cy="15144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1132" y="4107165"/>
            <a:ext cx="2716543" cy="25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5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4" grpId="0" animBg="1"/>
      <p:bldP spid="17" grpId="0" animBg="1"/>
      <p:bldP spid="18" grpId="0"/>
      <p:bldP spid="18" grpId="1"/>
      <p:bldP spid="3" grpId="0"/>
      <p:bldP spid="8" grpId="0"/>
      <p:bldP spid="8" grpId="1"/>
      <p:bldP spid="10" grpId="0"/>
      <p:bldP spid="15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Dynamic Time Warping Algorithm</a:t>
            </a:r>
            <a:endParaRPr lang="en-US" sz="4400" b="1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38" y="2638083"/>
            <a:ext cx="4476190" cy="354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68" y="2638083"/>
            <a:ext cx="5753100" cy="3286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8" y="4525558"/>
            <a:ext cx="5581798" cy="1656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516" y="3079543"/>
            <a:ext cx="7149101" cy="13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7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The game</a:t>
            </a:r>
            <a:endParaRPr lang="en-US" sz="44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037" y="2087029"/>
            <a:ext cx="3221774" cy="20136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543" y="2183071"/>
            <a:ext cx="3144941" cy="19175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126" y="4437527"/>
            <a:ext cx="3221774" cy="19272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036" y="4304177"/>
            <a:ext cx="3221775" cy="2060632"/>
          </a:xfrm>
          <a:prstGeom prst="rect">
            <a:avLst/>
          </a:prstGeom>
        </p:spPr>
      </p:pic>
      <p:sp>
        <p:nvSpPr>
          <p:cNvPr id="8" name="右弧形箭头 7"/>
          <p:cNvSpPr/>
          <p:nvPr/>
        </p:nvSpPr>
        <p:spPr>
          <a:xfrm rot="10963160">
            <a:off x="828675" y="3789827"/>
            <a:ext cx="552450" cy="129540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右弧形箭头 8"/>
          <p:cNvSpPr/>
          <p:nvPr/>
        </p:nvSpPr>
        <p:spPr>
          <a:xfrm>
            <a:off x="9505950" y="3777451"/>
            <a:ext cx="552450" cy="129540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968302" y="3022881"/>
            <a:ext cx="737171" cy="2966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右箭头 10"/>
          <p:cNvSpPr/>
          <p:nvPr/>
        </p:nvSpPr>
        <p:spPr>
          <a:xfrm rot="10800000">
            <a:off x="4968303" y="5252832"/>
            <a:ext cx="737171" cy="2966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52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Commercial </a:t>
            </a:r>
            <a:r>
              <a:rPr lang="en-US" sz="4400" b="1" dirty="0" smtClean="0"/>
              <a:t>games</a:t>
            </a:r>
            <a:endParaRPr lang="en-US" sz="4400" b="1" dirty="0"/>
          </a:p>
        </p:txBody>
      </p:sp>
      <p:pic>
        <p:nvPicPr>
          <p:cNvPr id="1026" name="Picture 2" descr="http://i.ytimg.com/vi/4MXOffl74Yk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89" y="2397073"/>
            <a:ext cx="5012382" cy="28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jeuxvideo.com/images/x3/k/i/kinect-sports-saison-2-xbox-360-1319811922-1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584" y="2460267"/>
            <a:ext cx="5422501" cy="28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591499" y="5831520"/>
            <a:ext cx="5733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Kinect Sports Bowling and Golf</a:t>
            </a:r>
            <a:endParaRPr lang="en-US" sz="2800" b="1" dirty="0"/>
          </a:p>
        </p:txBody>
      </p:sp>
      <p:pic>
        <p:nvPicPr>
          <p:cNvPr id="1030" name="Picture 6" descr="http://i.ytimg.com/vi/1_QH1a0AziA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46" y="2559045"/>
            <a:ext cx="4825002" cy="299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vimeocdn.com/video/9545352_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764" y="2554112"/>
            <a:ext cx="5182975" cy="29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813558" y="5831520"/>
            <a:ext cx="425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Simple rehab games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2639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What I have learnt</a:t>
            </a:r>
            <a:endParaRPr 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8969" y="2723153"/>
            <a:ext cx="10147301" cy="367076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Familiar with the technologies that are used in the areas of gesture recognition</a:t>
            </a:r>
          </a:p>
          <a:p>
            <a:r>
              <a:rPr lang="en-US" altLang="zh-CN" sz="2800" b="1" dirty="0">
                <a:solidFill>
                  <a:srgbClr val="000000"/>
                </a:solidFill>
              </a:rPr>
              <a:t>Kinect application development</a:t>
            </a:r>
          </a:p>
          <a:p>
            <a:r>
              <a:rPr lang="en-US" sz="2800" b="1" dirty="0" smtClean="0">
                <a:solidFill>
                  <a:srgbClr val="000000"/>
                </a:solidFill>
              </a:rPr>
              <a:t>Familiar with the develop environment of Unity3D</a:t>
            </a:r>
          </a:p>
        </p:txBody>
      </p:sp>
    </p:spTree>
    <p:extLst>
      <p:ext uri="{BB962C8B-B14F-4D97-AF65-F5344CB8AC3E}">
        <p14:creationId xmlns:p14="http://schemas.microsoft.com/office/powerpoint/2010/main" val="193425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醒目.thmx</Template>
  <TotalTime>992</TotalTime>
  <Words>116</Words>
  <Application>Microsoft Macintosh PowerPoint</Application>
  <PresentationFormat>自定义</PresentationFormat>
  <Paragraphs>35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Perception</vt:lpstr>
      <vt:lpstr>Kinect Wizard Game for Upper Limbs Rehabilitation </vt:lpstr>
      <vt:lpstr>Introduction</vt:lpstr>
      <vt:lpstr>Kinect</vt:lpstr>
      <vt:lpstr>Background and related work</vt:lpstr>
      <vt:lpstr>$1 Recognizer</vt:lpstr>
      <vt:lpstr>Dynamic Time Warping Algorithm</vt:lpstr>
      <vt:lpstr>The game</vt:lpstr>
      <vt:lpstr>Commercial games</vt:lpstr>
      <vt:lpstr>What I have learnt</vt:lpstr>
      <vt:lpstr>                           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Kinect Wizard Game for Upper Limbs Rehabilitation</dc:title>
  <dc:creator>Danny</dc:creator>
  <cp:lastModifiedBy>Yuya Tian</cp:lastModifiedBy>
  <cp:revision>41</cp:revision>
  <dcterms:created xsi:type="dcterms:W3CDTF">2015-08-22T15:49:57Z</dcterms:created>
  <dcterms:modified xsi:type="dcterms:W3CDTF">2015-08-24T21:43:28Z</dcterms:modified>
</cp:coreProperties>
</file>